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3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284" r:id="rId19"/>
    <p:sldId id="285" r:id="rId20"/>
    <p:sldId id="296" r:id="rId21"/>
    <p:sldId id="286" r:id="rId22"/>
    <p:sldId id="297" r:id="rId23"/>
    <p:sldId id="287" r:id="rId24"/>
    <p:sldId id="288" r:id="rId25"/>
    <p:sldId id="290" r:id="rId26"/>
    <p:sldId id="291" r:id="rId27"/>
    <p:sldId id="289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80" d="100"/>
          <a:sy n="8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11813F-CD97-4D10-8B21-5F89E9F5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Ulrich</a:t>
            </a:r>
          </a:p>
        </p:txBody>
      </p:sp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Ulrich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00E401-CAE3-45CA-8D65-438B44E2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B5F129-37B9-477C-BD40-2906CC3E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ED6002-3EB0-4AB7-9077-FB9646AC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E8C0A-9A29-4899-8C9F-0EF3B6952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Ulrich</a:t>
            </a:r>
          </a:p>
        </p:txBody>
      </p:sp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6D2AA2-5E45-4EB7-BA0E-428AAFF1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6DE45-CE50-4464-90E6-A83DAA08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D4CA5-D3B7-4DE6-8EFC-12257107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1778731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Ulrich</a:t>
            </a:r>
          </a:p>
        </p:txBody>
      </p:sp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Final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465399-58B5-4654-B516-791315A1F5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12192000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Budget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318577-C2F8-4D99-A387-D5DDEE27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Ulrich</a:t>
            </a:r>
          </a:p>
        </p:txBody>
      </p:sp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Romain</a:t>
            </a:r>
          </a:p>
        </p:txBody>
      </p:sp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REX MADERA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9E691-13B5-448F-A683-3388DE5F5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LE MONDE (Slide -&gt; NOM)</a:t>
            </a:r>
          </a:p>
        </p:txBody>
      </p:sp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F5317-EF2D-497F-B4B1-095EEF05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REX Etudiant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ADFC33-325F-42BD-B351-17C2A855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LE MONDE (Slide -&gt; NOM)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176</Words>
  <Application>Microsoft Office PowerPoint</Application>
  <PresentationFormat>Grand écran</PresentationFormat>
  <Paragraphs>63</Paragraphs>
  <Slides>31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</vt:lpstr>
      <vt:lpstr>MCD</vt:lpstr>
      <vt:lpstr>Déploiement</vt:lpstr>
      <vt:lpstr>Demonstration</vt:lpstr>
      <vt:lpstr>Maintenance</vt:lpstr>
      <vt:lpstr>PRA</vt:lpstr>
      <vt:lpstr>Support/Demande d'évolution</vt:lpstr>
      <vt:lpstr>Formation</vt:lpstr>
      <vt:lpstr>Clôture de projet</vt:lpstr>
      <vt:lpstr>Planning Final</vt:lpstr>
      <vt:lpstr>Budget</vt:lpstr>
      <vt:lpstr>Indicateurs</vt:lpstr>
      <vt:lpstr>Risque exceptionnel</vt:lpstr>
      <vt:lpstr>REX MADERA</vt:lpstr>
      <vt:lpstr>REX Etudiant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valentin hallay</cp:lastModifiedBy>
  <cp:revision>1</cp:revision>
  <dcterms:created xsi:type="dcterms:W3CDTF">2020-05-11T13:34:34Z</dcterms:created>
  <dcterms:modified xsi:type="dcterms:W3CDTF">2020-05-11T13:36:52Z</dcterms:modified>
</cp:coreProperties>
</file>